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chlwocjs1234@naer.com" TargetMode="External"/><Relationship Id="rId3" Type="http://schemas.openxmlformats.org/officeDocument/2006/relationships/hyperlink" Target="mailto:slade12307@gmail.com" TargetMode="External"/><Relationship Id="rId7" Type="http://schemas.openxmlformats.org/officeDocument/2006/relationships/hyperlink" Target="mailto:skyun333@naver.com" TargetMode="External"/><Relationship Id="rId2" Type="http://schemas.openxmlformats.org/officeDocument/2006/relationships/hyperlink" Target="https://github.com/duribeon/Hand-Sanit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lslrnldyal5@naver.com" TargetMode="External"/><Relationship Id="rId5" Type="http://schemas.openxmlformats.org/officeDocument/2006/relationships/hyperlink" Target="mailto:gracemj805@gmail.com" TargetMode="External"/><Relationship Id="rId4" Type="http://schemas.openxmlformats.org/officeDocument/2006/relationships/hyperlink" Target="mailto:ispencer2014@naver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896360"/>
                </a:solidFill>
              </a:rPr>
              <a:t>Git </a:t>
            </a:r>
            <a:r>
              <a:rPr lang="ko-KR" altLang="en-US" sz="3200" b="1" kern="0" dirty="0">
                <a:solidFill>
                  <a:srgbClr val="896360"/>
                </a:solidFill>
              </a:rPr>
              <a:t>정보</a:t>
            </a:r>
            <a:endParaRPr lang="en-US" altLang="ko-KR" sz="3200" b="1" kern="0" dirty="0">
              <a:solidFill>
                <a:srgbClr val="8963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B6B7-0D5E-4E3A-8765-ACBE0583552B}"/>
              </a:ext>
            </a:extLst>
          </p:cNvPr>
          <p:cNvSpPr txBox="1"/>
          <p:nvPr/>
        </p:nvSpPr>
        <p:spPr>
          <a:xfrm>
            <a:off x="1408578" y="1857890"/>
            <a:ext cx="101014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https://github.com/duribeon/Hand-Sanitizer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Repository : Hand-Sanitizer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README.MD , [OSSD]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과제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1_Use Case_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두리번두리번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.pptx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Folder 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Git_HW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17011609_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17011619_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17011637_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17011009_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구세화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                           17011621_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윤승구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18011615_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최재천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(17011609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slade12307@gmail.com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(17011619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/>
              </a:rPr>
              <a:t>ispencer2014@naver.com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(17011637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5"/>
              </a:rPr>
              <a:t>gracemj805@gmail.com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구세화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(17011009/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6"/>
              </a:rPr>
              <a:t>qlslrnldyal5@naver.com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윤승구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(17011621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7"/>
              </a:rPr>
              <a:t>skyun333@naver.com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owner)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최재천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(18011615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8"/>
              </a:rPr>
              <a:t>chlwocjs1234@naver.com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59</TotalTime>
  <Words>1307</Words>
  <Application>Microsoft Office PowerPoint</Application>
  <PresentationFormat>와이드스크린</PresentationFormat>
  <Paragraphs>236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나눔바른펜</vt:lpstr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최재천</cp:lastModifiedBy>
  <cp:revision>16</cp:revision>
  <dcterms:created xsi:type="dcterms:W3CDTF">2020-09-22T16:46:17Z</dcterms:created>
  <dcterms:modified xsi:type="dcterms:W3CDTF">2020-10-12T03:48:00Z</dcterms:modified>
</cp:coreProperties>
</file>